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  <p:sldId id="369" r:id="rId53"/>
    <p:sldId id="370" r:id="rId54"/>
    <p:sldId id="371" r:id="rId55"/>
    <p:sldId id="373" r:id="rId56"/>
    <p:sldId id="372" r:id="rId57"/>
    <p:sldId id="374" r:id="rId58"/>
    <p:sldId id="375" r:id="rId59"/>
    <p:sldId id="37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A0CC"/>
    <a:srgbClr val="FD8D62"/>
    <a:srgbClr val="66C3A4"/>
    <a:srgbClr val="FFC7B2"/>
    <a:srgbClr val="E78AC3"/>
    <a:srgbClr val="D2D2D9"/>
    <a:srgbClr val="C2DDDB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7"/>
    <p:restoredTop sz="95631"/>
  </p:normalViewPr>
  <p:slideViewPr>
    <p:cSldViewPr snapToObjects="1">
      <p:cViewPr>
        <p:scale>
          <a:sx n="45" d="100"/>
          <a:sy n="45" d="100"/>
        </p:scale>
        <p:origin x="1536" y="1520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9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6/22/21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emf"/><Relationship Id="rId5" Type="http://schemas.openxmlformats.org/officeDocument/2006/relationships/image" Target="../media/image241.emf"/><Relationship Id="rId4" Type="http://schemas.openxmlformats.org/officeDocument/2006/relationships/image" Target="../media/image242.em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4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emf"/><Relationship Id="rId4" Type="http://schemas.openxmlformats.org/officeDocument/2006/relationships/image" Target="../media/image2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866" y="5517232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556792"/>
            <a:ext cx="5664200" cy="90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F35C4-57D8-7F48-BEDC-A742E797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06" y="2780928"/>
            <a:ext cx="93726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14AB7-24D2-BE48-874B-0E8624B272B0}"/>
              </a:ext>
            </a:extLst>
          </p:cNvPr>
          <p:cNvSpPr txBox="1"/>
          <p:nvPr/>
        </p:nvSpPr>
        <p:spPr>
          <a:xfrm>
            <a:off x="647020" y="494857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481AF-7BA2-034F-9AA8-1598F7F6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54" y="4869408"/>
            <a:ext cx="16891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FD2E1-88CA-604A-B7BE-06017714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4" y="4577308"/>
            <a:ext cx="27813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0C4CD-FCEC-0343-8906-DAE89DF02037}"/>
              </a:ext>
            </a:extLst>
          </p:cNvPr>
          <p:cNvSpPr txBox="1"/>
          <p:nvPr/>
        </p:nvSpPr>
        <p:spPr>
          <a:xfrm>
            <a:off x="2587154" y="573325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F3267-F5DC-624F-B93F-AF408B675F1E}"/>
              </a:ext>
            </a:extLst>
          </p:cNvPr>
          <p:cNvSpPr txBox="1"/>
          <p:nvPr/>
        </p:nvSpPr>
        <p:spPr>
          <a:xfrm>
            <a:off x="7968208" y="5741032"/>
            <a:ext cx="15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rat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73FD2-67E0-2D42-9B53-F176F49A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5" y="1655803"/>
            <a:ext cx="9729432" cy="9640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E5DC2F-A5AA-EA44-922A-6DA8088BDB81}"/>
              </a:ext>
            </a:extLst>
          </p:cNvPr>
          <p:cNvGrpSpPr/>
          <p:nvPr/>
        </p:nvGrpSpPr>
        <p:grpSpPr>
          <a:xfrm>
            <a:off x="1599125" y="4581128"/>
            <a:ext cx="7557428" cy="981109"/>
            <a:chOff x="1058852" y="4122077"/>
            <a:chExt cx="7557428" cy="981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68B0D3-AEB3-D44E-A9FE-A253E5B2FA59}"/>
                </a:ext>
              </a:extLst>
            </p:cNvPr>
            <p:cNvSpPr/>
            <p:nvPr/>
          </p:nvSpPr>
          <p:spPr>
            <a:xfrm>
              <a:off x="3143672" y="4437112"/>
              <a:ext cx="936104" cy="360040"/>
            </a:xfrm>
            <a:prstGeom prst="roundRect">
              <a:avLst/>
            </a:prstGeom>
            <a:solidFill>
              <a:srgbClr val="FD8D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D8D6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996B7F-F21B-8340-99B3-8EC238ED1298}"/>
                </a:ext>
              </a:extLst>
            </p:cNvPr>
            <p:cNvSpPr/>
            <p:nvPr/>
          </p:nvSpPr>
          <p:spPr>
            <a:xfrm>
              <a:off x="7680176" y="4437112"/>
              <a:ext cx="936104" cy="36004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4BA76-3368-8346-AD5F-8AB7186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" y="4122077"/>
              <a:ext cx="7542838" cy="9811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603EC7-A2BB-D048-86B4-6FBB052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25" y="2952938"/>
            <a:ext cx="8608096" cy="962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E4EC4-0D07-4B4D-B72D-693D0F896E47}"/>
              </a:ext>
            </a:extLst>
          </p:cNvPr>
          <p:cNvSpPr txBox="1"/>
          <p:nvPr/>
        </p:nvSpPr>
        <p:spPr>
          <a:xfrm>
            <a:off x="-1" y="19281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Correct forms: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1D769-AB6F-C249-A623-740FF72B8323}"/>
              </a:ext>
            </a:extLst>
          </p:cNvPr>
          <p:cNvSpPr txBox="1"/>
          <p:nvPr/>
        </p:nvSpPr>
        <p:spPr>
          <a:xfrm>
            <a:off x="709838" y="4869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I had:</a:t>
            </a:r>
          </a:p>
        </p:txBody>
      </p:sp>
    </p:spTree>
    <p:extLst>
      <p:ext uri="{BB962C8B-B14F-4D97-AF65-F5344CB8AC3E}">
        <p14:creationId xmlns:p14="http://schemas.microsoft.com/office/powerpoint/2010/main" val="22418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derivation: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6845-D263-514D-9C41-7AAB8C61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08" y="1296144"/>
            <a:ext cx="4932628" cy="527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B7C20-267A-8345-8441-EA0E7E24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0" y="1297010"/>
            <a:ext cx="5097084" cy="53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00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205034" y="495764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D2BE277-6A99-0746-B9F7-56A18B79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8" y="4311263"/>
            <a:ext cx="3960440" cy="62990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8B924D4-333A-7340-8451-1B3EE12D1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3940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custGeom>
            <a:avLst/>
            <a:gdLst>
              <a:gd name="connsiteX0" fmla="*/ 0 w 273683"/>
              <a:gd name="connsiteY0" fmla="*/ 0 h 1340482"/>
              <a:gd name="connsiteX1" fmla="*/ 273683 w 273683"/>
              <a:gd name="connsiteY1" fmla="*/ 0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  <a:gd name="connsiteX0" fmla="*/ 0 w 273683"/>
              <a:gd name="connsiteY0" fmla="*/ 0 h 1340482"/>
              <a:gd name="connsiteX1" fmla="*/ 273683 w 273683"/>
              <a:gd name="connsiteY1" fmla="*/ 200416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3" h="1340482">
                <a:moveTo>
                  <a:pt x="0" y="0"/>
                </a:moveTo>
                <a:lnTo>
                  <a:pt x="273683" y="200416"/>
                </a:lnTo>
                <a:lnTo>
                  <a:pt x="273683" y="1340482"/>
                </a:lnTo>
                <a:lnTo>
                  <a:pt x="0" y="1340482"/>
                </a:lnTo>
                <a:lnTo>
                  <a:pt x="0" y="0"/>
                </a:lnTo>
                <a:close/>
              </a:path>
            </a:pathLst>
          </a:cu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184232" y="4941168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AE681-155A-C747-98C7-943E073F30F5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48AEA1E-C0BE-844A-AF74-9517B8C6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F79A644-44B5-E243-AAB7-578412DB48F4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D5BACF-5A44-0F46-BB52-6A6A8BD6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9AB57B8C-4F14-6143-9107-E099F8DC5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0F82703-A4E1-4F45-AA2B-D379E864855B}"/>
              </a:ext>
            </a:extLst>
          </p:cNvPr>
          <p:cNvSpPr txBox="1"/>
          <p:nvPr/>
        </p:nvSpPr>
        <p:spPr>
          <a:xfrm>
            <a:off x="8031367" y="5589240"/>
            <a:ext cx="144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f(</a:t>
            </a:r>
            <a:r>
              <a:rPr lang="en-GB" sz="14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t+dt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A21F5EC-FA99-EB47-B7D1-BB7141A6C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86" y="5771014"/>
            <a:ext cx="98045" cy="9804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8C796B2-BF72-FB4F-B16E-77EC01ECB245}"/>
              </a:ext>
            </a:extLst>
          </p:cNvPr>
          <p:cNvCxnSpPr>
            <a:cxnSpLocks/>
          </p:cNvCxnSpPr>
          <p:nvPr/>
        </p:nvCxnSpPr>
        <p:spPr>
          <a:xfrm>
            <a:off x="8050599" y="5285678"/>
            <a:ext cx="0" cy="1051045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CAE6FA6-0B1C-DD42-B959-4DD6286B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4341205"/>
            <a:ext cx="4641097" cy="5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6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laceAnimation_1424.mp4" descr="placeAnimation_1424.mp4">
            <a:hlinkClick r:id="" action="ppaction://media"/>
            <a:extLst>
              <a:ext uri="{FF2B5EF4-FFF2-40B4-BE49-F238E27FC236}">
                <a16:creationId xmlns:a16="http://schemas.microsoft.com/office/drawing/2014/main" id="{624B09D6-C16B-8C4C-B52C-2CFCF33EAA5B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302" r="33272"/>
          <a:stretch/>
        </p:blipFill>
        <p:spPr>
          <a:xfrm>
            <a:off x="2135560" y="5323160"/>
            <a:ext cx="8712968" cy="1346200"/>
          </a:xfrm>
        </p:spPr>
      </p:pic>
      <p:pic>
        <p:nvPicPr>
          <p:cNvPr id="5" name="MAnimation_1424_1.mp4" descr="MAnimation_1424_1.mp4">
            <a:hlinkClick r:id="" action="ppaction://media"/>
            <a:extLst>
              <a:ext uri="{FF2B5EF4-FFF2-40B4-BE49-F238E27FC236}">
                <a16:creationId xmlns:a16="http://schemas.microsoft.com/office/drawing/2014/main" id="{B88801EA-0C8D-E44A-AED1-E6228FD6D6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079" t="9376" r="13484" b="9509"/>
          <a:stretch/>
        </p:blipFill>
        <p:spPr>
          <a:xfrm>
            <a:off x="4079776" y="1090682"/>
            <a:ext cx="4032448" cy="40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practice it’s hard to train on scattered place fields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AB8E1A-5692-184C-9EC1-73C1FAD537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392144" y="2483074"/>
            <a:ext cx="3664793" cy="36647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0C697-A6C8-E444-A839-E25167DDB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24" r="35124"/>
          <a:stretch/>
        </p:blipFill>
        <p:spPr>
          <a:xfrm>
            <a:off x="6312023" y="1743631"/>
            <a:ext cx="5184577" cy="867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6265A4-4826-2F46-9FA8-FD801E0D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4" r="35041"/>
          <a:stretch/>
        </p:blipFill>
        <p:spPr>
          <a:xfrm>
            <a:off x="407368" y="1775423"/>
            <a:ext cx="4896544" cy="817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2BBA4-8ACB-BA4F-807E-F439941A8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47" y="2348880"/>
            <a:ext cx="3664793" cy="36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1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T-Maze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C8E56-676D-794D-A994-4E8FA58F1CD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90750" y="1589276"/>
            <a:ext cx="2696537" cy="48751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23370-D742-4C46-865F-319134A4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28800"/>
            <a:ext cx="2849722" cy="487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27541-48DD-334A-9B13-67797363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2124408"/>
            <a:ext cx="4608512" cy="360798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8CB84EBD-F6C2-714D-9226-3D971461892A}"/>
              </a:ext>
            </a:extLst>
          </p:cNvPr>
          <p:cNvSpPr/>
          <p:nvPr/>
        </p:nvSpPr>
        <p:spPr>
          <a:xfrm>
            <a:off x="3719736" y="2132856"/>
            <a:ext cx="216024" cy="1160576"/>
          </a:xfrm>
          <a:prstGeom prst="leftBrace">
            <a:avLst/>
          </a:prstGeom>
          <a:ln w="25400">
            <a:solidFill>
              <a:srgbClr val="66C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AE5E616-DED0-144A-9ADA-6678BA3D416A}"/>
              </a:ext>
            </a:extLst>
          </p:cNvPr>
          <p:cNvSpPr/>
          <p:nvPr/>
        </p:nvSpPr>
        <p:spPr>
          <a:xfrm>
            <a:off x="3719736" y="3348110"/>
            <a:ext cx="216024" cy="1160576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E853DE4-072B-C24B-AC96-7A7DB3127AD3}"/>
              </a:ext>
            </a:extLst>
          </p:cNvPr>
          <p:cNvSpPr/>
          <p:nvPr/>
        </p:nvSpPr>
        <p:spPr>
          <a:xfrm>
            <a:off x="3719736" y="4549026"/>
            <a:ext cx="216024" cy="1160576"/>
          </a:xfrm>
          <a:prstGeom prst="leftBrac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24599</TotalTime>
  <Words>2264</Words>
  <Application>Microsoft Macintosh PowerPoint</Application>
  <PresentationFormat>Widescreen</PresentationFormat>
  <Paragraphs>367</Paragraphs>
  <Slides>59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Avenir Book</vt:lpstr>
      <vt:lpstr>Calibri</vt:lpstr>
      <vt:lpstr>Menlo</vt:lpstr>
      <vt:lpstr>Times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  <vt:lpstr>Fixed it!</vt:lpstr>
      <vt:lpstr>Full derivation: </vt:lpstr>
      <vt:lpstr>Intuition for learning rule: </vt:lpstr>
      <vt:lpstr>Intuition for learning rule: </vt:lpstr>
      <vt:lpstr>Intuition for learning rule: </vt:lpstr>
      <vt:lpstr>PowerPoint Presentation</vt:lpstr>
      <vt:lpstr>In practice it’s hard to train on scattered place fields</vt:lpstr>
      <vt:lpstr>T-Maze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217</cp:revision>
  <dcterms:created xsi:type="dcterms:W3CDTF">2021-04-13T14:31:56Z</dcterms:created>
  <dcterms:modified xsi:type="dcterms:W3CDTF">2021-06-23T15:46:59Z</dcterms:modified>
</cp:coreProperties>
</file>